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6" r:id="rId6"/>
    <p:sldId id="261" r:id="rId7"/>
    <p:sldId id="265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custShowLst>
    <p:custShow name="Custom Show 1" id="0">
      <p:sldLst>
        <p:sld r:id="rId2"/>
        <p:sld r:id="rId3"/>
        <p:sld r:id="rId4"/>
        <p:sld r:id="rId5"/>
        <p:sld r:id="rId7"/>
        <p:sld r:id="rId9"/>
        <p:sld r:id="rId10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51" d="100"/>
          <a:sy n="51" d="100"/>
        </p:scale>
        <p:origin x="106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C5B9-12D7-4AFC-AC39-8361E8F311C5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E893-605C-49AA-BC69-B88AE31279A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C5B9-12D7-4AFC-AC39-8361E8F311C5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E893-605C-49AA-BC69-B88AE31279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C5B9-12D7-4AFC-AC39-8361E8F311C5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E893-605C-49AA-BC69-B88AE31279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C5B9-12D7-4AFC-AC39-8361E8F311C5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E893-605C-49AA-BC69-B88AE31279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C5B9-12D7-4AFC-AC39-8361E8F311C5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E893-605C-49AA-BC69-B88AE31279A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C5B9-12D7-4AFC-AC39-8361E8F311C5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E893-605C-49AA-BC69-B88AE31279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C5B9-12D7-4AFC-AC39-8361E8F311C5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E893-605C-49AA-BC69-B88AE31279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C5B9-12D7-4AFC-AC39-8361E8F311C5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E893-605C-49AA-BC69-B88AE31279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C5B9-12D7-4AFC-AC39-8361E8F311C5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E893-605C-49AA-BC69-B88AE31279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C5B9-12D7-4AFC-AC39-8361E8F311C5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E893-605C-49AA-BC69-B88AE31279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C5B9-12D7-4AFC-AC39-8361E8F311C5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B7E893-605C-49AA-BC69-B88AE31279A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88C5B9-12D7-4AFC-AC39-8361E8F311C5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B7E893-605C-49AA-BC69-B88AE31279A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2015-2016 </a:t>
            </a:r>
            <a:r>
              <a:rPr lang="en-US" dirty="0" smtClean="0"/>
              <a:t>Sixth Grade Math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With</a:t>
            </a:r>
          </a:p>
          <a:p>
            <a:r>
              <a:rPr lang="en-US" dirty="0" smtClean="0"/>
              <a:t>Mr. Kramer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539"/>
    </mc:Choice>
    <mc:Fallback xmlns="">
      <p:transition advTm="5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Sixth Grade Math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Unit 9 Understanding, writing, and solving equations and inequalities</a:t>
            </a:r>
          </a:p>
          <a:p>
            <a:r>
              <a:rPr lang="en-US" dirty="0"/>
              <a:t>Unit 10 Problem solving with area in 2-D shapes</a:t>
            </a:r>
          </a:p>
          <a:p>
            <a:r>
              <a:rPr lang="en-US" dirty="0"/>
              <a:t>Unit 11 Problem solving with volume and surface area</a:t>
            </a:r>
          </a:p>
          <a:p>
            <a:r>
              <a:rPr lang="en-US" dirty="0"/>
              <a:t>Unit 12 Understanding data distribution</a:t>
            </a:r>
          </a:p>
          <a:p>
            <a:r>
              <a:rPr lang="en-US" dirty="0"/>
              <a:t>Unit 13 Analyzing data</a:t>
            </a:r>
          </a:p>
          <a:p>
            <a:endParaRPr lang="en-US" dirty="0"/>
          </a:p>
        </p:txBody>
      </p:sp>
      <p:pic>
        <p:nvPicPr>
          <p:cNvPr id="1027" name="Picture 3" descr="C:\Users\kramern\AppData\Local\Microsoft\Windows\Temporary Internet Files\Content.IE5\USI5AQ6B\MC9002862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701646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are going to have a great year!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200399"/>
            <a:ext cx="4038600" cy="3154525"/>
          </a:xfrm>
        </p:spPr>
        <p:txBody>
          <a:bodyPr/>
          <a:lstStyle/>
          <a:p>
            <a:r>
              <a:rPr lang="en-US" dirty="0" smtClean="0"/>
              <a:t>The teachers and students at this school are going to work together to achieve </a:t>
            </a:r>
            <a:r>
              <a:rPr lang="en-US" smtClean="0"/>
              <a:t>great things!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82" y="2514600"/>
            <a:ext cx="4038600" cy="3597275"/>
          </a:xfrm>
        </p:spPr>
      </p:pic>
    </p:spTree>
    <p:extLst>
      <p:ext uri="{BB962C8B-B14F-4D97-AF65-F5344CB8AC3E}">
        <p14:creationId xmlns:p14="http://schemas.microsoft.com/office/powerpoint/2010/main" val="193182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572512"/>
          </a:xfrm>
        </p:spPr>
        <p:txBody>
          <a:bodyPr>
            <a:noAutofit/>
          </a:bodyPr>
          <a:lstStyle/>
          <a:p>
            <a:r>
              <a:rPr lang="en-US" sz="6000" dirty="0" smtClean="0"/>
              <a:t>Welcome to Woodlawn Beach Middle School!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657600"/>
            <a:ext cx="4495800" cy="266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I am excited </a:t>
            </a:r>
          </a:p>
          <a:p>
            <a:pPr>
              <a:buNone/>
            </a:pP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to be your math </a:t>
            </a:r>
          </a:p>
          <a:p>
            <a:pPr>
              <a:buNone/>
            </a:pP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teacher this year!</a:t>
            </a:r>
            <a:endParaRPr lang="en-US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kramern\Local Settings\Temporary Internet Files\Content.IE5\5DODZS46\MC90002755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038600"/>
            <a:ext cx="1876550" cy="1476617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837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Mr. Kramer?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am in my fourth year teaching Sixth Grade Math at Woodlawn Beach Middle School.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 really enjoy teaching this course  because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skills and understanding that students will gain </a:t>
            </a:r>
            <a:r>
              <a:rPr lang="en-US" dirty="0" smtClean="0"/>
              <a:t>this year </a:t>
            </a:r>
            <a:r>
              <a:rPr lang="en-US" dirty="0"/>
              <a:t>are </a:t>
            </a:r>
            <a:r>
              <a:rPr lang="en-US" dirty="0" smtClean="0"/>
              <a:t>important </a:t>
            </a:r>
            <a:r>
              <a:rPr lang="en-US" dirty="0"/>
              <a:t>foundations for college and career readiness</a:t>
            </a:r>
            <a:endParaRPr lang="en-US" dirty="0" smtClean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4343400" cy="344249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6"/>
    </mc:Choice>
    <mc:Fallback xmlns="">
      <p:transition spd="slow" advTm="9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Mr. Kramer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am from Gainesville, Florida.</a:t>
            </a:r>
          </a:p>
          <a:p>
            <a:r>
              <a:rPr lang="en-US" dirty="0" smtClean="0"/>
              <a:t>I went to the University of Florida, Go Gators!</a:t>
            </a:r>
          </a:p>
          <a:p>
            <a:r>
              <a:rPr lang="en-US" dirty="0" smtClean="0"/>
              <a:t>My wife and I are expecting our 2</a:t>
            </a:r>
            <a:r>
              <a:rPr lang="en-US" baseline="30000" dirty="0" smtClean="0"/>
              <a:t>nd</a:t>
            </a:r>
            <a:r>
              <a:rPr lang="en-US" dirty="0" smtClean="0"/>
              <a:t> child, a girl, on November 1 of this year.</a:t>
            </a:r>
          </a:p>
          <a:p>
            <a:r>
              <a:rPr lang="en-US" dirty="0" smtClean="0"/>
              <a:t>We also have a 2 year old named J.D.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10823"/>
            <a:ext cx="4038600" cy="4253992"/>
          </a:xfr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79"/>
    </mc:Choice>
    <mc:Fallback xmlns="">
      <p:transition spd="slow" advTm="14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am the JV Boys Soccer Coach at Gulf Breeze High School.</a:t>
            </a:r>
          </a:p>
          <a:p>
            <a:r>
              <a:rPr lang="en-US" dirty="0" smtClean="0"/>
              <a:t>Last year I sponsored the math club here at WBMS and would like to again.</a:t>
            </a:r>
          </a:p>
          <a:p>
            <a:r>
              <a:rPr lang="en-US" dirty="0" smtClean="0"/>
              <a:t>In addition to soccer, I enjoy outside activities and spending time with my family when I am not at school.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01963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155462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32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Last slide about Mr. Kramer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Before being a teacher I worked:</a:t>
            </a:r>
          </a:p>
          <a:p>
            <a:r>
              <a:rPr lang="en-US" dirty="0" smtClean="0"/>
              <a:t>As a camp counselor</a:t>
            </a:r>
          </a:p>
          <a:p>
            <a:r>
              <a:rPr lang="en-US" dirty="0" smtClean="0"/>
              <a:t>As a radio DJ</a:t>
            </a:r>
          </a:p>
          <a:p>
            <a:r>
              <a:rPr lang="en-US" dirty="0" smtClean="0"/>
              <a:t>As a waiter</a:t>
            </a:r>
          </a:p>
          <a:p>
            <a:r>
              <a:rPr lang="en-US" dirty="0" smtClean="0"/>
              <a:t>As a salesperson</a:t>
            </a:r>
          </a:p>
          <a:p>
            <a:r>
              <a:rPr lang="en-US" dirty="0" smtClean="0"/>
              <a:t>And more…</a:t>
            </a:r>
          </a:p>
          <a:p>
            <a:r>
              <a:rPr lang="en-US" dirty="0" smtClean="0"/>
              <a:t>I am passionate about math and I really enjoy my job as a teacher here at WBMS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386" y="2514600"/>
            <a:ext cx="4186414" cy="3135722"/>
          </a:xfr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1"/>
    </mc:Choice>
    <mc:Fallback xmlns="">
      <p:transition spd="slow" advTm="6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 the </a:t>
            </a:r>
            <a:br>
              <a:rPr lang="en-US" dirty="0" smtClean="0"/>
            </a:br>
            <a:r>
              <a:rPr lang="en-US" dirty="0" smtClean="0"/>
              <a:t>summer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689" y="3473658"/>
            <a:ext cx="2819400" cy="302895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1" y="2119624"/>
            <a:ext cx="2498392" cy="443388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0"/>
            <a:ext cx="46482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4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Sixth Grade Math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Six Grade Math will have 13 units.</a:t>
            </a:r>
          </a:p>
          <a:p>
            <a:r>
              <a:rPr lang="en-US" dirty="0" smtClean="0"/>
              <a:t>We will start the year with the following units:</a:t>
            </a:r>
          </a:p>
          <a:p>
            <a:r>
              <a:rPr lang="en-US" dirty="0"/>
              <a:t>Unit 1 Ratios</a:t>
            </a:r>
          </a:p>
          <a:p>
            <a:r>
              <a:rPr lang="en-US" dirty="0"/>
              <a:t>Unit 2 Rates, including percent</a:t>
            </a:r>
          </a:p>
          <a:p>
            <a:r>
              <a:rPr lang="en-US" dirty="0"/>
              <a:t>Unit 3 Multi-digit computation and </a:t>
            </a:r>
            <a:r>
              <a:rPr lang="en-US" dirty="0" smtClean="0"/>
              <a:t>common </a:t>
            </a:r>
            <a:r>
              <a:rPr lang="en-US" dirty="0"/>
              <a:t>factors and multiples</a:t>
            </a:r>
          </a:p>
          <a:p>
            <a:r>
              <a:rPr lang="en-US" dirty="0"/>
              <a:t>Unit 4 Dividing fractions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33600"/>
            <a:ext cx="2985655" cy="3821639"/>
          </a:xfrm>
        </p:spPr>
      </p:pic>
    </p:spTree>
    <p:extLst>
      <p:ext uri="{BB962C8B-B14F-4D97-AF65-F5344CB8AC3E}">
        <p14:creationId xmlns:p14="http://schemas.microsoft.com/office/powerpoint/2010/main" val="312682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6"/>
    </mc:Choice>
    <mc:Fallback xmlns="">
      <p:transition spd="slow" advTm="6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Sixth Grade Math Units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Unit 5 Representing relationships</a:t>
            </a:r>
          </a:p>
          <a:p>
            <a:r>
              <a:rPr lang="en-US" dirty="0"/>
              <a:t>Unit 6 Extending the number system</a:t>
            </a:r>
          </a:p>
          <a:p>
            <a:r>
              <a:rPr lang="en-US" dirty="0"/>
              <a:t>Unit 7 Relationships in the coordinate plane </a:t>
            </a:r>
          </a:p>
          <a:p>
            <a:r>
              <a:rPr lang="en-US" dirty="0"/>
              <a:t>Unit 8 Algebraic expressions</a:t>
            </a:r>
          </a:p>
        </p:txBody>
      </p:sp>
      <p:pic>
        <p:nvPicPr>
          <p:cNvPr id="1026" name="Picture 2" descr="C:\Users\kramern\AppData\Local\Microsoft\Windows\Temporary Internet Files\Content.IE5\Y3LG6ZK7\MM900041010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2862761" cy="314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1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0"/>
    </mc:Choice>
    <mc:Fallback xmlns="">
      <p:transition spd="slow" advTm="69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2250</TotalTime>
  <Words>359</Words>
  <Application>Microsoft Office PowerPoint</Application>
  <PresentationFormat>On-screen Show (4:3)</PresentationFormat>
  <Paragraphs>48</Paragraphs>
  <Slides>11</Slides>
  <Notes>0</Notes>
  <HiddenSlides>0</HiddenSlides>
  <MMClips>7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</vt:i4>
      </vt:variant>
    </vt:vector>
  </HeadingPairs>
  <TitlesOfParts>
    <vt:vector size="16" baseType="lpstr">
      <vt:lpstr>Calibri</vt:lpstr>
      <vt:lpstr>Constantia</vt:lpstr>
      <vt:lpstr>Wingdings 2</vt:lpstr>
      <vt:lpstr>Flow</vt:lpstr>
      <vt:lpstr>2015-2016 Sixth Grade Math</vt:lpstr>
      <vt:lpstr>Welcome to Woodlawn Beach Middle School!</vt:lpstr>
      <vt:lpstr>Who is Mr. Kramer?</vt:lpstr>
      <vt:lpstr>About Mr. Kramer </vt:lpstr>
      <vt:lpstr>More About me</vt:lpstr>
      <vt:lpstr> Last slide about Mr. Kramer </vt:lpstr>
      <vt:lpstr>Over the  summer</vt:lpstr>
      <vt:lpstr>Sixth Grade Math Units</vt:lpstr>
      <vt:lpstr>Sixth Grade Math Units </vt:lpstr>
      <vt:lpstr>Sixth Grade Math Units</vt:lpstr>
      <vt:lpstr>We are going to have a great year!</vt:lpstr>
      <vt:lpstr>Custom Show 1</vt:lpstr>
    </vt:vector>
  </TitlesOfParts>
  <Company>Santa Rosa County District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2013-2014 Sixth Grade Math</dc:title>
  <dc:creator>SR District User</dc:creator>
  <cp:lastModifiedBy>Kramer, Nathaniel O.</cp:lastModifiedBy>
  <cp:revision>49</cp:revision>
  <dcterms:created xsi:type="dcterms:W3CDTF">2013-07-17T14:39:36Z</dcterms:created>
  <dcterms:modified xsi:type="dcterms:W3CDTF">2015-08-17T19:39:09Z</dcterms:modified>
</cp:coreProperties>
</file>